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10375" cy="99425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mo Natunen, UPM" userId="f2b4daab-905f-4fb7-acbf-3f701f402a22" providerId="ADAL" clId="{5CA2DBA9-EFE7-4BE9-8DEC-3FFA7538DDD1}"/>
    <pc:docChg chg="undo custSel addSld modSld">
      <pc:chgData name="Kimmo Natunen, UPM" userId="f2b4daab-905f-4fb7-acbf-3f701f402a22" providerId="ADAL" clId="{5CA2DBA9-EFE7-4BE9-8DEC-3FFA7538DDD1}" dt="2023-10-17T10:00:38.828" v="420"/>
      <pc:docMkLst>
        <pc:docMk/>
      </pc:docMkLst>
      <pc:sldChg chg="addSp delSp modSp mod">
        <pc:chgData name="Kimmo Natunen, UPM" userId="f2b4daab-905f-4fb7-acbf-3f701f402a22" providerId="ADAL" clId="{5CA2DBA9-EFE7-4BE9-8DEC-3FFA7538DDD1}" dt="2023-10-17T09:52:39.609" v="302" actId="478"/>
        <pc:sldMkLst>
          <pc:docMk/>
          <pc:sldMk cId="777261039" sldId="256"/>
        </pc:sldMkLst>
        <pc:spChg chg="add del mod">
          <ac:chgData name="Kimmo Natunen, UPM" userId="f2b4daab-905f-4fb7-acbf-3f701f402a22" providerId="ADAL" clId="{5CA2DBA9-EFE7-4BE9-8DEC-3FFA7538DDD1}" dt="2023-10-17T09:50:18.292" v="295" actId="478"/>
          <ac:spMkLst>
            <pc:docMk/>
            <pc:sldMk cId="777261039" sldId="256"/>
            <ac:spMk id="4" creationId="{842965D0-CAE8-4237-6714-6FE491C5C4EC}"/>
          </ac:spMkLst>
        </pc:spChg>
        <pc:spChg chg="add del mod">
          <ac:chgData name="Kimmo Natunen, UPM" userId="f2b4daab-905f-4fb7-acbf-3f701f402a22" providerId="ADAL" clId="{5CA2DBA9-EFE7-4BE9-8DEC-3FFA7538DDD1}" dt="2023-10-17T09:50:38.950" v="298" actId="478"/>
          <ac:spMkLst>
            <pc:docMk/>
            <pc:sldMk cId="777261039" sldId="256"/>
            <ac:spMk id="5" creationId="{6EF0DFA2-28C2-E779-B7F9-E088094B6EA1}"/>
          </ac:spMkLst>
        </pc:spChg>
        <pc:spChg chg="add del mod">
          <ac:chgData name="Kimmo Natunen, UPM" userId="f2b4daab-905f-4fb7-acbf-3f701f402a22" providerId="ADAL" clId="{5CA2DBA9-EFE7-4BE9-8DEC-3FFA7538DDD1}" dt="2023-10-17T09:52:39.609" v="302" actId="478"/>
          <ac:spMkLst>
            <pc:docMk/>
            <pc:sldMk cId="777261039" sldId="256"/>
            <ac:spMk id="6" creationId="{84BA4825-F6EE-8E45-59A8-1505E0192AB0}"/>
          </ac:spMkLst>
        </pc:spChg>
        <pc:spChg chg="mod">
          <ac:chgData name="Kimmo Natunen, UPM" userId="f2b4daab-905f-4fb7-acbf-3f701f402a22" providerId="ADAL" clId="{5CA2DBA9-EFE7-4BE9-8DEC-3FFA7538DDD1}" dt="2023-10-16T05:11:32.134" v="106" actId="2711"/>
          <ac:spMkLst>
            <pc:docMk/>
            <pc:sldMk cId="777261039" sldId="256"/>
            <ac:spMk id="8" creationId="{38A10AE6-0FF8-B289-37A0-842160AEFD2B}"/>
          </ac:spMkLst>
        </pc:spChg>
        <pc:spChg chg="mod">
          <ac:chgData name="Kimmo Natunen, UPM" userId="f2b4daab-905f-4fb7-acbf-3f701f402a22" providerId="ADAL" clId="{5CA2DBA9-EFE7-4BE9-8DEC-3FFA7538DDD1}" dt="2023-10-16T05:33:05.149" v="291" actId="20577"/>
          <ac:spMkLst>
            <pc:docMk/>
            <pc:sldMk cId="777261039" sldId="256"/>
            <ac:spMk id="9" creationId="{078CC498-891C-7938-1498-A9A599BC753B}"/>
          </ac:spMkLst>
        </pc:spChg>
        <pc:picChg chg="add mod">
          <ac:chgData name="Kimmo Natunen, UPM" userId="f2b4daab-905f-4fb7-acbf-3f701f402a22" providerId="ADAL" clId="{5CA2DBA9-EFE7-4BE9-8DEC-3FFA7538DDD1}" dt="2023-10-16T05:33:21.758" v="292" actId="1076"/>
          <ac:picMkLst>
            <pc:docMk/>
            <pc:sldMk cId="777261039" sldId="256"/>
            <ac:picMk id="11" creationId="{AD120581-4459-8C9B-EDBE-9DD6B17D7C13}"/>
          </ac:picMkLst>
        </pc:picChg>
        <pc:picChg chg="add mod ord">
          <ac:chgData name="Kimmo Natunen, UPM" userId="f2b4daab-905f-4fb7-acbf-3f701f402a22" providerId="ADAL" clId="{5CA2DBA9-EFE7-4BE9-8DEC-3FFA7538DDD1}" dt="2023-10-16T05:30:00.554" v="194" actId="1076"/>
          <ac:picMkLst>
            <pc:docMk/>
            <pc:sldMk cId="777261039" sldId="256"/>
            <ac:picMk id="13" creationId="{EB56924E-CFC9-07A6-6F05-72AC3FA57B04}"/>
          </ac:picMkLst>
        </pc:picChg>
      </pc:sldChg>
      <pc:sldChg chg="addSp delSp modSp add mod">
        <pc:chgData name="Kimmo Natunen, UPM" userId="f2b4daab-905f-4fb7-acbf-3f701f402a22" providerId="ADAL" clId="{5CA2DBA9-EFE7-4BE9-8DEC-3FFA7538DDD1}" dt="2023-10-17T10:00:38.828" v="420"/>
        <pc:sldMkLst>
          <pc:docMk/>
          <pc:sldMk cId="2610980692" sldId="257"/>
        </pc:sldMkLst>
        <pc:spChg chg="add del mod">
          <ac:chgData name="Kimmo Natunen, UPM" userId="f2b4daab-905f-4fb7-acbf-3f701f402a22" providerId="ADAL" clId="{5CA2DBA9-EFE7-4BE9-8DEC-3FFA7538DDD1}" dt="2023-10-17T10:00:38.828" v="420"/>
          <ac:spMkLst>
            <pc:docMk/>
            <pc:sldMk cId="2610980692" sldId="257"/>
            <ac:spMk id="5" creationId="{9292F26E-8C6C-36DF-72F3-1432E716DB4B}"/>
          </ac:spMkLst>
        </pc:spChg>
        <pc:spChg chg="mod">
          <ac:chgData name="Kimmo Natunen, UPM" userId="f2b4daab-905f-4fb7-acbf-3f701f402a22" providerId="ADAL" clId="{5CA2DBA9-EFE7-4BE9-8DEC-3FFA7538DDD1}" dt="2023-10-17T09:53:32.789" v="308" actId="20577"/>
          <ac:spMkLst>
            <pc:docMk/>
            <pc:sldMk cId="2610980692" sldId="257"/>
            <ac:spMk id="8" creationId="{38A10AE6-0FF8-B289-37A0-842160AEFD2B}"/>
          </ac:spMkLst>
        </pc:spChg>
        <pc:spChg chg="mod">
          <ac:chgData name="Kimmo Natunen, UPM" userId="f2b4daab-905f-4fb7-acbf-3f701f402a22" providerId="ADAL" clId="{5CA2DBA9-EFE7-4BE9-8DEC-3FFA7538DDD1}" dt="2023-10-17T10:00:33.405" v="418" actId="2"/>
          <ac:spMkLst>
            <pc:docMk/>
            <pc:sldMk cId="2610980692" sldId="257"/>
            <ac:spMk id="9" creationId="{078CC498-891C-7938-1498-A9A599BC753B}"/>
          </ac:spMkLst>
        </pc:spChg>
        <pc:picChg chg="del">
          <ac:chgData name="Kimmo Natunen, UPM" userId="f2b4daab-905f-4fb7-acbf-3f701f402a22" providerId="ADAL" clId="{5CA2DBA9-EFE7-4BE9-8DEC-3FFA7538DDD1}" dt="2023-10-17T09:56:20.825" v="381" actId="478"/>
          <ac:picMkLst>
            <pc:docMk/>
            <pc:sldMk cId="2610980692" sldId="257"/>
            <ac:picMk id="13" creationId="{EB56924E-CFC9-07A6-6F05-72AC3FA57B0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9B42E5-4125-EA2A-8107-89C391A31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C03DDE4-614C-F9E8-B59C-FCB529464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DC71694-33F7-2CDF-4F40-903721CE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69B016-3424-BAA0-0094-44626297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2E9F8E9-6FFB-FA5E-7AD1-778E69E16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3572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DA1C15-FE12-BFD1-A6BF-BC506A343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A0B50AB-F3D3-B9F1-295D-2D5C9DB8E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38E5469-6D24-B472-EAAB-011C3895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3D84591-7C2A-85D2-15CB-C2D4A37F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09B0CB-260E-BF68-F464-89D169AC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632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4996E7F-316F-444B-1C3A-A129FABFA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FC935ED-EEFE-1109-8BF3-0AFE77715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AA2781-D04C-D43F-9899-5F15D2B8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7B98C8-D1E4-7876-E5EA-5FD281C6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0F58DBD-8E03-4B3B-283A-A9B8B9BD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847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5FB06-17A1-335E-1001-136487AA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6BF35A-C859-C61B-2270-D56589725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9CB0388-E344-9C8B-BB15-9D3EE1FCD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B7C56DF-6715-D809-B8BA-6E8454D5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857C579-E1B3-BE92-92C8-2635622AE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765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276CAB-6436-E6BE-5CBB-51308F021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DB0848-081C-E203-3EC2-97574D15D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CFC773-D13A-904E-5B91-D0EA1464E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1E92EF4-D14B-649E-F90D-DC5EF6DDD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93934BF-8270-CC05-343C-2E008EB3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117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7E47AB-8D92-8D6D-8ED9-77F05EA1E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891A26-CA31-5DCB-689E-B002EF619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84613D0-165D-EB4B-EDEB-BCA338DAF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C51413E-B600-B906-ED46-3AD83DEF9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14585A4-21EB-C9DE-B3B1-82C928FC9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835B430-6548-9025-EB78-94CAF966B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3302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25BD00-D098-5B83-00E6-84650C009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DF4D7A2-06DB-B431-65E5-B4ADFF79C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79336D2-E851-5799-333C-EEAF851CA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C49D170-B2B6-8673-0F3E-34EA325963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D883B19-53AC-B6C8-A3F9-EEFC61063E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320D3D1-8E45-35CE-E071-F7ACB5E0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738ACE7-E63A-8AC5-39BA-A8E431779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025BD4F-AD28-613F-4061-52D114AD0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837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F04053-B605-9CE9-9531-9027CA4D0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B4982A-35D8-62AE-C061-903A06EF9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97723F4-3D2C-9099-958D-E12D4A39F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D3048AB-9FE2-49E6-9F84-C440306E9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2292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78BD43C-2AF7-B21A-51B1-1EA09F917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B4240C5-C11F-06FA-AE5E-42C15BF3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6A52A85-67AD-2A5B-6F80-7F248402F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660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413FB6-91B2-9F09-1B85-C30C8A695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F7FDEB-0805-0AB5-5EE7-1FBA0B046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35C2916-5B6D-55AC-0179-32D95470D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F435976-B1F8-4FD2-6854-74F2D1D17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B70914-5CDA-D144-5851-17FAD15F6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07A400F-C785-2D53-A0D4-4179E84E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7272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1AD998-A703-7884-FF9F-CA34C4F84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9F041BC-6B02-F013-9653-E443DE48E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A567345-1DE8-BD6E-B4C0-622B28457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91CBE1A-556B-F727-D79E-8D5971DDA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7737FA3-6481-7947-E1C5-37E749C25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05E14D4-321C-4269-3D90-5A3E78225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895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E58FFBE-CD57-61BB-E2AD-894F2529A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7569CA0-B0D8-8FF7-713E-95807A9F7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ADEF14B-63AC-6C0B-902F-DB3574ED0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E042A-7F4A-42C0-B04D-267B84B5B8DA}" type="datetimeFigureOut">
              <a:rPr lang="fi-FI" smtClean="0"/>
              <a:t>17.10.2023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0855D7-8D4E-3B3D-9FA3-54556F6BA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B80EF48-F02C-EFB3-A1C6-750090B4A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30B52-45D9-45B6-90DD-5A8924A3636D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908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immo.natunen@upm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DDA58C-3B06-819E-14CB-0C0BC44685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5F6961D-99E0-AC26-FF53-FC6BC70B0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7" name="Kuva 6" descr="Kuva, joka sisältää kohteen valo, Meripihka, hehkulamppu, taide&#10;&#10;Kuvaus luotu automaattisesti">
            <a:extLst>
              <a:ext uri="{FF2B5EF4-FFF2-40B4-BE49-F238E27FC236}">
                <a16:creationId xmlns:a16="http://schemas.microsoft.com/office/drawing/2014/main" id="{5629FDF1-43C4-1D5C-568A-60E2E5072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20"/>
            <a:ext cx="12192000" cy="6860220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38A10AE6-0FF8-B289-37A0-842160AEFD2B}"/>
              </a:ext>
            </a:extLst>
          </p:cNvPr>
          <p:cNvSpPr txBox="1"/>
          <p:nvPr/>
        </p:nvSpPr>
        <p:spPr>
          <a:xfrm>
            <a:off x="5314120" y="375406"/>
            <a:ext cx="6877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Pikkujoulu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078CC498-891C-7938-1498-A9A599BC753B}"/>
              </a:ext>
            </a:extLst>
          </p:cNvPr>
          <p:cNvSpPr txBox="1"/>
          <p:nvPr/>
        </p:nvSpPr>
        <p:spPr>
          <a:xfrm>
            <a:off x="5314120" y="1298713"/>
            <a:ext cx="64935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Savonlinnan Puutyöntekijäin Ao järjestää jäsenilleen/avec pikkujoulutapahtuman </a:t>
            </a:r>
          </a:p>
          <a:p>
            <a:endParaRPr lang="fi-FI" dirty="0">
              <a:latin typeface="ADLaM Display" panose="020B0604020202020204" pitchFamily="2" charset="0"/>
              <a:ea typeface="ADLaM Display" panose="020B0604020202020204" pitchFamily="2" charset="0"/>
              <a:cs typeface="ADLaM Display" panose="020B0604020202020204" pitchFamily="2" charset="0"/>
            </a:endParaRPr>
          </a:p>
          <a:p>
            <a:r>
              <a:rPr lang="fi-FI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House of Olafissa </a:t>
            </a:r>
          </a:p>
          <a:p>
            <a:endParaRPr lang="fi-FI" dirty="0">
              <a:latin typeface="ADLaM Display" panose="020B0604020202020204" pitchFamily="2" charset="0"/>
              <a:ea typeface="ADLaM Display" panose="020B0604020202020204" pitchFamily="2" charset="0"/>
              <a:cs typeface="ADLaM Display" panose="020B0604020202020204" pitchFamily="2" charset="0"/>
            </a:endParaRPr>
          </a:p>
          <a:p>
            <a:r>
              <a:rPr lang="fi-FI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2.12. klo 18.00 alkaen</a:t>
            </a:r>
          </a:p>
          <a:p>
            <a:endParaRPr lang="fi-FI" dirty="0">
              <a:latin typeface="ADLaM Display" panose="020B0604020202020204" pitchFamily="2" charset="0"/>
              <a:ea typeface="ADLaM Display" panose="020B0604020202020204" pitchFamily="2" charset="0"/>
              <a:cs typeface="ADLaM Display" panose="020B0604020202020204" pitchFamily="2" charset="0"/>
            </a:endParaRPr>
          </a:p>
          <a:p>
            <a:r>
              <a:rPr lang="fi-FI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Ohjelmassa buffet ruokailu, jonka jälkeen esiintyy vuoden ylivoimaisin kotimainen KUUMAA yhtye</a:t>
            </a:r>
          </a:p>
          <a:p>
            <a:endParaRPr lang="fi-FI" dirty="0">
              <a:latin typeface="ADLaM Display" panose="020B0604020202020204" pitchFamily="2" charset="0"/>
              <a:ea typeface="ADLaM Display" panose="020B0604020202020204" pitchFamily="2" charset="0"/>
              <a:cs typeface="ADLaM Display" panose="020B0604020202020204" pitchFamily="2" charset="0"/>
            </a:endParaRPr>
          </a:p>
          <a:p>
            <a:pPr algn="l"/>
            <a:r>
              <a:rPr lang="fi-FI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Omavastuu tapahtumaan vain 20 €/osallistuja (illallinen+konserttilippu) omavastuun maksu osaston tilille </a:t>
            </a:r>
            <a:r>
              <a:rPr lang="fi-FI" sz="1800" b="0" i="0" u="none" strike="noStrike" baseline="0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FI17 8000 1201 2652 39 </a:t>
            </a:r>
          </a:p>
          <a:p>
            <a:pPr algn="l"/>
            <a:r>
              <a:rPr lang="fi-FI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Mukaan mahtuu 70 henkilöä ja paikat täytetään ilmoittautumisjärjestyksessä</a:t>
            </a:r>
          </a:p>
          <a:p>
            <a:endParaRPr lang="fi-FI" dirty="0">
              <a:latin typeface="ADLaM Display" panose="020B0604020202020204" pitchFamily="2" charset="0"/>
              <a:ea typeface="ADLaM Display" panose="020B0604020202020204" pitchFamily="2" charset="0"/>
              <a:cs typeface="ADLaM Display" panose="020B0604020202020204" pitchFamily="2" charset="0"/>
            </a:endParaRPr>
          </a:p>
          <a:p>
            <a:r>
              <a:rPr lang="fi-FI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</a:rPr>
              <a:t>Ilmoittautumiset 24.10. mennessä Kimmolle 0407342134 tai sähköpostilla </a:t>
            </a:r>
            <a:r>
              <a:rPr lang="fi-FI" dirty="0">
                <a:latin typeface="ADLaM Display" panose="020B0604020202020204" pitchFamily="2" charset="0"/>
                <a:ea typeface="ADLaM Display" panose="020B0604020202020204" pitchFamily="2" charset="0"/>
                <a:cs typeface="ADLaM Display" panose="020B0604020202020204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kimmo.natunen@upm.com</a:t>
            </a:r>
            <a:endParaRPr lang="fi-FI" dirty="0">
              <a:latin typeface="ADLaM Display" panose="020B0604020202020204" pitchFamily="2" charset="0"/>
              <a:ea typeface="ADLaM Display" panose="020B0604020202020204" pitchFamily="2" charset="0"/>
              <a:cs typeface="ADLaM Display" panose="020B0604020202020204" pitchFamily="2" charset="0"/>
            </a:endParaRPr>
          </a:p>
          <a:p>
            <a:endParaRPr lang="fi-FI" dirty="0">
              <a:solidFill>
                <a:srgbClr val="7030A0"/>
              </a:solidFill>
            </a:endParaRPr>
          </a:p>
          <a:p>
            <a:endParaRPr lang="fi-FI" dirty="0">
              <a:solidFill>
                <a:srgbClr val="7030A0"/>
              </a:solidFill>
            </a:endParaRPr>
          </a:p>
        </p:txBody>
      </p:sp>
      <p:pic>
        <p:nvPicPr>
          <p:cNvPr id="11" name="Kuva 10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AD120581-4459-8C9B-EDBE-9DD6B17D7C1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7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686" y="297515"/>
            <a:ext cx="2022627" cy="6067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pic>
        <p:nvPicPr>
          <p:cNvPr id="13" name="Kuva 12" descr="Kuva, joka sisältää kohteen henkilö, Ihmisen kasvot, vaate, taivas&#10;&#10;Kuvaus luotu automaattisesti">
            <a:extLst>
              <a:ext uri="{FF2B5EF4-FFF2-40B4-BE49-F238E27FC236}">
                <a16:creationId xmlns:a16="http://schemas.microsoft.com/office/drawing/2014/main" id="{EB56924E-CFC9-07A6-6F05-72AC3FA57B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1197">
            <a:off x="9911313" y="1760515"/>
            <a:ext cx="1786258" cy="132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26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604"/>
    </mc:Choice>
    <mc:Fallback xmlns="">
      <p:transition spd="slow" advTm="4560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DDA58C-3B06-819E-14CB-0C0BC44685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5F6961D-99E0-AC26-FF53-FC6BC70B03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7" name="Kuva 6" descr="Kuva, joka sisältää kohteen valo, Meripihka, hehkulamppu, taide&#10;&#10;Kuvaus luotu automaattisesti">
            <a:extLst>
              <a:ext uri="{FF2B5EF4-FFF2-40B4-BE49-F238E27FC236}">
                <a16:creationId xmlns:a16="http://schemas.microsoft.com/office/drawing/2014/main" id="{5629FDF1-43C4-1D5C-568A-60E2E5072A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20"/>
            <a:ext cx="12192000" cy="6860220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38A10AE6-0FF8-B289-37A0-842160AEFD2B}"/>
              </a:ext>
            </a:extLst>
          </p:cNvPr>
          <p:cNvSpPr txBox="1"/>
          <p:nvPr/>
        </p:nvSpPr>
        <p:spPr>
          <a:xfrm>
            <a:off x="5314120" y="375406"/>
            <a:ext cx="68778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Pikkujoulumenu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078CC498-891C-7938-1498-A9A599BC753B}"/>
              </a:ext>
            </a:extLst>
          </p:cNvPr>
          <p:cNvSpPr txBox="1"/>
          <p:nvPr/>
        </p:nvSpPr>
        <p:spPr>
          <a:xfrm>
            <a:off x="5314120" y="1298713"/>
            <a:ext cx="649356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Alkuruokapöydästä: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Hapanjuurileipää, saaristolaisleipää ja kuohkeaa                           kirnuvoita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Karjalanpiirakoita ja luomukananmunaa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Yrttisalaattia ja mallasvinegretteä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Sienisalaattia ja paahdettua sipulia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Savustettuja talvijuureksia ja lipstikkamajoneesia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Paahtopaistia Pesolan </a:t>
            </a:r>
            <a:r>
              <a:rPr lang="fi-FI" sz="1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ti</a:t>
            </a:r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lan charolaishärästä ja ryytisinappikastiketta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Savumuikkuja ja </a:t>
            </a:r>
            <a:r>
              <a:rPr lang="fi-FI" sz="18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ti</a:t>
            </a:r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llipestoa</a:t>
            </a:r>
          </a:p>
          <a:p>
            <a:pPr algn="l"/>
            <a:r>
              <a:rPr lang="fi-FI" sz="1800" b="1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Pääruokapöydästä: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Paahdettua Mallaspossua Juvalta, timjamilla maustettua viinikastiketta ja ruskistetussa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voissa paahdettuja pikkuperunoita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(Tilauksesta myös vegaaninen pääruoka)</a:t>
            </a:r>
          </a:p>
          <a:p>
            <a:pPr algn="l"/>
            <a:r>
              <a:rPr lang="fi-FI" sz="1800" b="1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Jälkiruuaksi: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Appelsiinilla ja neilikalla maustettua paahtovanukasta ja piparkakkujäätelöä</a:t>
            </a:r>
          </a:p>
          <a:p>
            <a:pPr algn="l"/>
            <a:r>
              <a:rPr lang="fi-FI" sz="1800" b="0" i="0" u="none" strike="noStrike" baseline="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- Kahvi tai tee</a:t>
            </a:r>
          </a:p>
        </p:txBody>
      </p:sp>
      <p:pic>
        <p:nvPicPr>
          <p:cNvPr id="11" name="Kuva 10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AD120581-4459-8C9B-EDBE-9DD6B17D7C1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16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686" y="297515"/>
            <a:ext cx="2022627" cy="6067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61098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604"/>
    </mc:Choice>
    <mc:Fallback xmlns="">
      <p:transition spd="slow" advTm="45604"/>
    </mc:Fallback>
  </mc:AlternateContent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eab37f0-91c6-47e3-9c00-fe8544bd272e}" enabled="0" method="" siteId="{9eab37f0-91c6-47e3-9c00-fe8544bd272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147</Words>
  <Application>Microsoft Office PowerPoint</Application>
  <PresentationFormat>Laajakuva</PresentationFormat>
  <Paragraphs>29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ADLaM Display</vt:lpstr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Kimmo Natunen, UPM</dc:creator>
  <cp:lastModifiedBy>Merja Kiesiläinen</cp:lastModifiedBy>
  <cp:revision>1</cp:revision>
  <cp:lastPrinted>2023-10-16T10:42:49Z</cp:lastPrinted>
  <dcterms:created xsi:type="dcterms:W3CDTF">2023-10-16T04:33:20Z</dcterms:created>
  <dcterms:modified xsi:type="dcterms:W3CDTF">2023-10-17T14:54:22Z</dcterms:modified>
</cp:coreProperties>
</file>